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is Taylor" userId="f6f20823-7d5f-4176-a928-74bb03618d1d" providerId="ADAL" clId="{FBBD51EC-AB0E-44BF-BD3B-3032F04B14F0}"/>
    <pc:docChg chg="addSld modSld">
      <pc:chgData name="Charis Taylor" userId="f6f20823-7d5f-4176-a928-74bb03618d1d" providerId="ADAL" clId="{FBBD51EC-AB0E-44BF-BD3B-3032F04B14F0}" dt="2021-12-02T10:42:39.491" v="157" actId="20577"/>
      <pc:docMkLst>
        <pc:docMk/>
      </pc:docMkLst>
      <pc:sldChg chg="addSp modSp add">
        <pc:chgData name="Charis Taylor" userId="f6f20823-7d5f-4176-a928-74bb03618d1d" providerId="ADAL" clId="{FBBD51EC-AB0E-44BF-BD3B-3032F04B14F0}" dt="2021-12-02T10:42:39.491" v="157" actId="20577"/>
        <pc:sldMkLst>
          <pc:docMk/>
          <pc:sldMk cId="741007810" sldId="256"/>
        </pc:sldMkLst>
        <pc:spChg chg="mod">
          <ac:chgData name="Charis Taylor" userId="f6f20823-7d5f-4176-a928-74bb03618d1d" providerId="ADAL" clId="{FBBD51EC-AB0E-44BF-BD3B-3032F04B14F0}" dt="2021-12-02T10:41:32.925" v="44" actId="14100"/>
          <ac:spMkLst>
            <pc:docMk/>
            <pc:sldMk cId="741007810" sldId="256"/>
            <ac:spMk id="2" creationId="{CD36657B-CCDB-4C06-8F7F-4020E1E67E1B}"/>
          </ac:spMkLst>
        </pc:spChg>
        <pc:spChg chg="mod">
          <ac:chgData name="Charis Taylor" userId="f6f20823-7d5f-4176-a928-74bb03618d1d" providerId="ADAL" clId="{FBBD51EC-AB0E-44BF-BD3B-3032F04B14F0}" dt="2021-12-02T10:42:19.859" v="124" actId="20577"/>
          <ac:spMkLst>
            <pc:docMk/>
            <pc:sldMk cId="741007810" sldId="256"/>
            <ac:spMk id="6" creationId="{EDEF035F-38EC-4EB2-8D90-F8F06BE72E7E}"/>
          </ac:spMkLst>
        </pc:spChg>
        <pc:spChg chg="mod">
          <ac:chgData name="Charis Taylor" userId="f6f20823-7d5f-4176-a928-74bb03618d1d" providerId="ADAL" clId="{FBBD51EC-AB0E-44BF-BD3B-3032F04B14F0}" dt="2021-12-02T10:42:39.491" v="157" actId="20577"/>
          <ac:spMkLst>
            <pc:docMk/>
            <pc:sldMk cId="741007810" sldId="256"/>
            <ac:spMk id="7" creationId="{BFE87095-984B-422A-860A-3232E6492BCF}"/>
          </ac:spMkLst>
        </pc:spChg>
        <pc:spChg chg="mod">
          <ac:chgData name="Charis Taylor" userId="f6f20823-7d5f-4176-a928-74bb03618d1d" providerId="ADAL" clId="{FBBD51EC-AB0E-44BF-BD3B-3032F04B14F0}" dt="2021-12-02T10:42:13.888" v="121" actId="207"/>
          <ac:spMkLst>
            <pc:docMk/>
            <pc:sldMk cId="741007810" sldId="256"/>
            <ac:spMk id="8" creationId="{2724843F-7477-4EE4-A839-90ACAC806AEE}"/>
          </ac:spMkLst>
        </pc:spChg>
        <pc:grpChg chg="add">
          <ac:chgData name="Charis Taylor" userId="f6f20823-7d5f-4176-a928-74bb03618d1d" providerId="ADAL" clId="{FBBD51EC-AB0E-44BF-BD3B-3032F04B14F0}" dt="2021-12-02T10:41:29.707" v="43"/>
          <ac:grpSpMkLst>
            <pc:docMk/>
            <pc:sldMk cId="741007810" sldId="256"/>
            <ac:grpSpMk id="4" creationId="{3CEBDF00-1C8D-4D31-8588-19B2D652FE89}"/>
          </ac:grpSpMkLst>
        </pc:grpChg>
      </pc:sldChg>
      <pc:sldChg chg="add">
        <pc:chgData name="Charis Taylor" userId="f6f20823-7d5f-4176-a928-74bb03618d1d" providerId="ADAL" clId="{FBBD51EC-AB0E-44BF-BD3B-3032F04B14F0}" dt="2021-12-02T10:41:20.684" v="42"/>
        <pc:sldMkLst>
          <pc:docMk/>
          <pc:sldMk cId="1848309377" sldId="258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D1E7CE-63CD-45FC-A416-0558945D06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254C749-5AE6-4B9F-B971-E1BB4CC476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42A760-CB31-4359-9A1B-FE9D17049F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9D845-BB2F-4BFC-9A2C-95DA66B1B1E2}" type="datetimeFigureOut">
              <a:rPr lang="en-GB" smtClean="0"/>
              <a:t>02/12/2021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1F05DA-E1CA-4E41-9D0C-9B6938A01D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BDC65F-247B-46BB-9CF1-9EBE82048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5A3E0-B02C-4CEA-864F-7D4B61B5B4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2307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4E3C8F-C332-4316-B7FF-BAA48E7D9B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F15D4E9-9CFE-4BBA-88A9-EB94297943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CF76EF-B161-484D-B807-0F6C84D1F1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9D845-BB2F-4BFC-9A2C-95DA66B1B1E2}" type="datetimeFigureOut">
              <a:rPr lang="en-GB" smtClean="0"/>
              <a:t>02/12/2021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92070F-E4FC-4E98-B107-F4CABD5727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DB6E37-7341-4E4D-A4A4-477E3300D0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5A3E0-B02C-4CEA-864F-7D4B61B5B4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52046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887559A-305D-4211-90AF-FBC0242596E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6E5C8C6-BC3D-4977-B876-DD50BBD470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CE7792-A75F-4A2A-90C4-0A9FF80481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9D845-BB2F-4BFC-9A2C-95DA66B1B1E2}" type="datetimeFigureOut">
              <a:rPr lang="en-GB" smtClean="0"/>
              <a:t>02/12/2021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F1A833-35E0-481E-AA1C-C3E285A05E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23D9B9-47D1-4C8F-A5C8-D633B16B26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5A3E0-B02C-4CEA-864F-7D4B61B5B4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2479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415714-519C-46EC-BFB5-D9F856DF31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A9F44A-58E2-48B5-A36F-276AE48954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99A588-6A4D-42B6-9895-149396F417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9D845-BB2F-4BFC-9A2C-95DA66B1B1E2}" type="datetimeFigureOut">
              <a:rPr lang="en-GB" smtClean="0"/>
              <a:t>02/12/2021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F4A81A-18C9-4049-AF60-95E35890B7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CD9CAE-1A23-464C-87F4-B571E0574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5A3E0-B02C-4CEA-864F-7D4B61B5B4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9556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A3A693-371B-4505-87C0-8A56BC665F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ABF4D0-4E0E-4597-87C6-49A5DBF2F1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5606C9-173A-44FF-987E-E0556A8C94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9D845-BB2F-4BFC-9A2C-95DA66B1B1E2}" type="datetimeFigureOut">
              <a:rPr lang="en-GB" smtClean="0"/>
              <a:t>02/12/2021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0822AB-075C-420F-8615-5048E566DA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412142-53F8-444E-88D3-B6E56B2C35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5A3E0-B02C-4CEA-864F-7D4B61B5B4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3613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6D5D75-31E2-479D-8788-0C350B9468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64A4B7-FB73-453B-B914-C1211388DD0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DDA253-DC88-4E22-8913-DDFE466D86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35BB93-3AB0-4537-B2AF-F852380480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9D845-BB2F-4BFC-9A2C-95DA66B1B1E2}" type="datetimeFigureOut">
              <a:rPr lang="en-GB" smtClean="0"/>
              <a:t>02/12/2021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992605-EED1-4D26-9258-DE957F3EC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CF17EA-E88F-43A7-8355-BC4244DEB3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5A3E0-B02C-4CEA-864F-7D4B61B5B4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30365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8A168D-92DF-437B-AC7F-F9854FBA9E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B6CDD9-8E63-4333-84D3-B151C5BD0E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7BB5D9-1C28-4260-BE2C-6194FF55E9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2AB6F81-C9B9-4822-94AC-0A6CE4FEBD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2D10CE0-DABF-4E93-B3B7-FF13FD11078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ED53E1B-923D-4660-941D-67DB3C1EE8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9D845-BB2F-4BFC-9A2C-95DA66B1B1E2}" type="datetimeFigureOut">
              <a:rPr lang="en-GB" smtClean="0"/>
              <a:t>02/12/2021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32456AC-4518-4F1A-8300-347E84F492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DC76234-21DA-467A-8299-DA74C8548A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5A3E0-B02C-4CEA-864F-7D4B61B5B4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90103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1879E0-6071-4AF5-913E-BA315FFAD0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C2FC029-E139-484D-AE6B-8353B100A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9D845-BB2F-4BFC-9A2C-95DA66B1B1E2}" type="datetimeFigureOut">
              <a:rPr lang="en-GB" smtClean="0"/>
              <a:t>02/12/2021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A632C6-67B7-4A8D-8D4A-FBB1E079C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B92141-3F60-4C41-9405-13B9EAD26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5A3E0-B02C-4CEA-864F-7D4B61B5B4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9682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79BA4A5-A90F-44F7-A4B3-6D74562664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9D845-BB2F-4BFC-9A2C-95DA66B1B1E2}" type="datetimeFigureOut">
              <a:rPr lang="en-GB" smtClean="0"/>
              <a:t>02/12/2021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72878D-6F96-4DBC-9C98-6712F2826C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9B9586-0F84-4920-895D-30E417132C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5A3E0-B02C-4CEA-864F-7D4B61B5B4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2368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907537-8821-49ED-A691-9EEEE1AF5A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A21E53-200D-48FC-91B8-3BCE4A6372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334FC62-31AB-400A-8F89-84DCFDD8BA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5EBABA-9FDF-4C86-8AC5-161F53EB9C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9D845-BB2F-4BFC-9A2C-95DA66B1B1E2}" type="datetimeFigureOut">
              <a:rPr lang="en-GB" smtClean="0"/>
              <a:t>02/12/2021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5C1664-FDF4-491F-87E8-A451C5CE94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48053A-8041-4525-929E-D2DE4FA61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5A3E0-B02C-4CEA-864F-7D4B61B5B4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1776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1C53D8-A8A7-41BD-BC9B-4292180644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D28EB10-6C67-4CFD-9639-7AAE03BFABB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4E94DB9-46E5-4D25-A858-AAA6D6E7B2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117471-F00F-4399-A850-7A6522894E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9D845-BB2F-4BFC-9A2C-95DA66B1B1E2}" type="datetimeFigureOut">
              <a:rPr lang="en-GB" smtClean="0"/>
              <a:t>02/12/2021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E4761B-0743-4983-8E12-D2CFF4DB4C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21AE9B-48CE-49BC-A744-F45E03FCE4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5A3E0-B02C-4CEA-864F-7D4B61B5B4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641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BC873A0-B7E0-4E4E-BCC4-805CFBD445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C4664-D04A-448B-A7A0-C1FEE62261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D7DED2-F9B4-4411-933F-FC7960B615F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49D845-BB2F-4BFC-9A2C-95DA66B1B1E2}" type="datetimeFigureOut">
              <a:rPr lang="en-GB" smtClean="0"/>
              <a:t>02/12/2021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D6910B-1943-43B0-9F55-EEA8DA14FA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59AB25-E52F-47F6-BAD7-F8BFB09FC6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75A3E0-B02C-4CEA-864F-7D4B61B5B4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2131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36657B-CCDB-4C06-8F7F-4020E1E67E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058129"/>
          </a:xfrm>
        </p:spPr>
        <p:txBody>
          <a:bodyPr/>
          <a:lstStyle/>
          <a:p>
            <a:r>
              <a:rPr lang="en-GB" dirty="0"/>
              <a:t>Reading to the End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312715C-1C77-41CB-92E6-C22455629AC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grpSp>
        <p:nvGrpSpPr>
          <p:cNvPr id="4" name="Google Shape;90;p2">
            <a:extLst>
              <a:ext uri="{FF2B5EF4-FFF2-40B4-BE49-F238E27FC236}">
                <a16:creationId xmlns:a16="http://schemas.microsoft.com/office/drawing/2014/main" id="{3CEBDF00-1C8D-4D31-8588-19B2D652FE89}"/>
              </a:ext>
            </a:extLst>
          </p:cNvPr>
          <p:cNvGrpSpPr/>
          <p:nvPr/>
        </p:nvGrpSpPr>
        <p:grpSpPr>
          <a:xfrm>
            <a:off x="872182" y="3077175"/>
            <a:ext cx="10591798" cy="2738859"/>
            <a:chOff x="800101" y="3046281"/>
            <a:chExt cx="8186487" cy="2581790"/>
          </a:xfrm>
        </p:grpSpPr>
        <p:sp>
          <p:nvSpPr>
            <p:cNvPr id="5" name="Google Shape;91;p2">
              <a:extLst>
                <a:ext uri="{FF2B5EF4-FFF2-40B4-BE49-F238E27FC236}">
                  <a16:creationId xmlns:a16="http://schemas.microsoft.com/office/drawing/2014/main" id="{B5D9776D-251B-40A6-AD29-27917DAE157F}"/>
                </a:ext>
              </a:extLst>
            </p:cNvPr>
            <p:cNvSpPr/>
            <p:nvPr/>
          </p:nvSpPr>
          <p:spPr>
            <a:xfrm>
              <a:off x="800101" y="3046281"/>
              <a:ext cx="8186487" cy="779228"/>
            </a:xfrm>
            <a:prstGeom prst="roundRect">
              <a:avLst>
                <a:gd name="adj" fmla="val 16667"/>
              </a:avLst>
            </a:prstGeom>
            <a:solidFill>
              <a:srgbClr val="8DA9DB"/>
            </a:solidFill>
            <a:ln w="12700" cap="flat" cmpd="sng">
              <a:solidFill>
                <a:srgbClr val="8DA9DB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4600" b="1" i="0" u="none" strike="noStrike" cap="none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Lesson Objectives</a:t>
              </a:r>
              <a:endParaRPr b="1" dirty="0"/>
            </a:p>
          </p:txBody>
        </p:sp>
        <p:sp>
          <p:nvSpPr>
            <p:cNvPr id="6" name="Google Shape;92;p2">
              <a:extLst>
                <a:ext uri="{FF2B5EF4-FFF2-40B4-BE49-F238E27FC236}">
                  <a16:creationId xmlns:a16="http://schemas.microsoft.com/office/drawing/2014/main" id="{EDEF035F-38EC-4EB2-8D90-F8F06BE72E7E}"/>
                </a:ext>
              </a:extLst>
            </p:cNvPr>
            <p:cNvSpPr/>
            <p:nvPr/>
          </p:nvSpPr>
          <p:spPr>
            <a:xfrm>
              <a:off x="3549889" y="4012267"/>
              <a:ext cx="2686913" cy="1615804"/>
            </a:xfrm>
            <a:prstGeom prst="roundRect">
              <a:avLst>
                <a:gd name="adj" fmla="val 16667"/>
              </a:avLst>
            </a:prstGeom>
            <a:solidFill>
              <a:srgbClr val="FFC000"/>
            </a:solidFill>
            <a:ln>
              <a:noFill/>
            </a:ln>
          </p:spPr>
          <p:txBody>
            <a:bodyPr spcFirstLastPara="1" wrap="square" lIns="0" tIns="45700" rIns="0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90000"/>
                </a:lnSpc>
              </a:pPr>
              <a:r>
                <a:rPr lang="en-GB" sz="2400" b="1" dirty="0">
                  <a:cs typeface="Calibri"/>
                </a:rPr>
                <a:t>Finish </a:t>
              </a:r>
              <a:r>
                <a:rPr lang="en-GB" sz="2400" dirty="0">
                  <a:cs typeface="Calibri"/>
                </a:rPr>
                <a:t>obstacle course</a:t>
              </a:r>
            </a:p>
          </p:txBody>
        </p:sp>
        <p:sp>
          <p:nvSpPr>
            <p:cNvPr id="7" name="Google Shape;93;p2">
              <a:extLst>
                <a:ext uri="{FF2B5EF4-FFF2-40B4-BE49-F238E27FC236}">
                  <a16:creationId xmlns:a16="http://schemas.microsoft.com/office/drawing/2014/main" id="{BFE87095-984B-422A-860A-3232E6492BCF}"/>
                </a:ext>
              </a:extLst>
            </p:cNvPr>
            <p:cNvSpPr/>
            <p:nvPr/>
          </p:nvSpPr>
          <p:spPr>
            <a:xfrm>
              <a:off x="800101" y="4012267"/>
              <a:ext cx="2686913" cy="1615804"/>
            </a:xfrm>
            <a:prstGeom prst="roundRect">
              <a:avLst>
                <a:gd name="adj" fmla="val 16667"/>
              </a:avLst>
            </a:prstGeom>
            <a:solidFill>
              <a:srgbClr val="00B0F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90000"/>
                </a:lnSpc>
              </a:pPr>
              <a:r>
                <a:rPr lang="en-GB" sz="2400" b="1" dirty="0">
                  <a:cs typeface="Calibri"/>
                </a:rPr>
                <a:t>Finish AP2 presentations</a:t>
              </a:r>
            </a:p>
          </p:txBody>
        </p:sp>
        <p:sp>
          <p:nvSpPr>
            <p:cNvPr id="8" name="Google Shape;94;p2">
              <a:extLst>
                <a:ext uri="{FF2B5EF4-FFF2-40B4-BE49-F238E27FC236}">
                  <a16:creationId xmlns:a16="http://schemas.microsoft.com/office/drawing/2014/main" id="{2724843F-7477-4EE4-A839-90ACAC806AEE}"/>
                </a:ext>
              </a:extLst>
            </p:cNvPr>
            <p:cNvSpPr/>
            <p:nvPr/>
          </p:nvSpPr>
          <p:spPr>
            <a:xfrm>
              <a:off x="6299677" y="4012267"/>
              <a:ext cx="2686911" cy="1615804"/>
            </a:xfrm>
            <a:prstGeom prst="roundRect">
              <a:avLst>
                <a:gd name="adj" fmla="val 16667"/>
              </a:avLst>
            </a:prstGeom>
            <a:solidFill>
              <a:srgbClr val="C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90000"/>
                </a:lnSpc>
              </a:pPr>
              <a:r>
                <a:rPr lang="en-GB" sz="2400" b="1" dirty="0">
                  <a:solidFill>
                    <a:schemeClr val="bg1"/>
                  </a:solidFill>
                  <a:cs typeface="Calibri"/>
                </a:rPr>
                <a:t>Continue reading</a:t>
              </a:r>
              <a:r>
                <a:rPr lang="en-GB" sz="2400" dirty="0">
                  <a:solidFill>
                    <a:schemeClr val="bg1"/>
                  </a:solidFill>
                  <a:cs typeface="Calibri"/>
                </a:rPr>
                <a:t> as a class</a:t>
              </a:r>
              <a:endParaRPr lang="en-GB" sz="2400" b="1" dirty="0">
                <a:solidFill>
                  <a:schemeClr val="bg1"/>
                </a:solidFill>
                <a:cs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410078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World&amp;#39;s longest inflatable obstacle course to be part of &amp;#39;family  extravaganza&amp;#39; in Sussex this summer | West Sussex County Times">
            <a:extLst>
              <a:ext uri="{FF2B5EF4-FFF2-40B4-BE49-F238E27FC236}">
                <a16:creationId xmlns:a16="http://schemas.microsoft.com/office/drawing/2014/main" id="{3583D5D2-9384-48CF-BE22-17B6309E2B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C62E20-5A6D-4AB7-85D2-F4BA67AA3C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0" y="1825625"/>
            <a:ext cx="9144000" cy="4351338"/>
          </a:xfrm>
          <a:solidFill>
            <a:schemeClr val="bg1">
              <a:alpha val="70000"/>
            </a:schemeClr>
          </a:solidFill>
        </p:spPr>
        <p:txBody>
          <a:bodyPr anchor="ctr">
            <a:normAutofit/>
          </a:bodyPr>
          <a:lstStyle/>
          <a:p>
            <a:r>
              <a:rPr lang="en-GB" sz="3600" dirty="0"/>
              <a:t>Each group is assigned a different section of the factory floor. You must describe this section:</a:t>
            </a:r>
          </a:p>
          <a:p>
            <a:pPr lvl="1"/>
            <a:r>
              <a:rPr lang="en-GB" sz="3200" i="1" dirty="0"/>
              <a:t>Its colours, sounds, smells</a:t>
            </a:r>
          </a:p>
          <a:p>
            <a:pPr lvl="1"/>
            <a:r>
              <a:rPr lang="en-GB" sz="3200" i="1" dirty="0"/>
              <a:t>Any obstacles which could hinder his progress</a:t>
            </a:r>
          </a:p>
          <a:p>
            <a:pPr lvl="1"/>
            <a:r>
              <a:rPr lang="en-GB" sz="3200" i="1" dirty="0"/>
              <a:t>What makes it dangerous as an escape route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BE782CC-CE5E-4EDB-8D67-3F1BACE2FA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365125"/>
            <a:ext cx="9144000" cy="1325563"/>
          </a:xfrm>
          <a:solidFill>
            <a:schemeClr val="bg1">
              <a:alpha val="70000"/>
            </a:schemeClr>
          </a:solidFill>
        </p:spPr>
        <p:txBody>
          <a:bodyPr/>
          <a:lstStyle/>
          <a:p>
            <a:r>
              <a:rPr lang="en-GB" dirty="0"/>
              <a:t>Obstacle Course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83093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58</Words>
  <Application>Microsoft Office PowerPoint</Application>
  <PresentationFormat>Widescreen</PresentationFormat>
  <Paragraphs>10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Reading to the End</vt:lpstr>
      <vt:lpstr>Obstacle Course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Reading to the End</dc:title>
  <dc:creator>Charis Taylor</dc:creator>
  <cp:lastModifiedBy>Charis Taylor</cp:lastModifiedBy>
  <cp:revision>1</cp:revision>
  <dcterms:created xsi:type="dcterms:W3CDTF">2021-12-02T10:40:33Z</dcterms:created>
  <dcterms:modified xsi:type="dcterms:W3CDTF">2021-12-02T10:42:43Z</dcterms:modified>
</cp:coreProperties>
</file>